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122477" y="908274"/>
            <a:ext cx="4899097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Anti-human CEACAM-1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(#B3-17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101-M182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feld 53"/>
          <p:cNvSpPr txBox="1">
            <a:spLocks noChangeArrowheads="1"/>
          </p:cNvSpPr>
          <p:nvPr/>
        </p:nvSpPr>
        <p:spPr bwMode="auto">
          <a:xfrm>
            <a:off x="989871" y="5487255"/>
            <a:ext cx="7154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3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3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3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3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3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9pPr>
          </a:lstStyle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IHC staining of human jejunum tissue with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B3.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CEACAM1 was detected in PFA-fixed paraffin-embedded sections of human jejunum tissue using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B3 followed by staining with anti-mouse HRP-DAB and counterstaining  with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hematoxylin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labeling showed week staining of CEACAM1 by B3.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04" y="1758462"/>
            <a:ext cx="2622242" cy="34231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40</cp:revision>
  <dcterms:created xsi:type="dcterms:W3CDTF">2011-09-08T13:23:55Z</dcterms:created>
  <dcterms:modified xsi:type="dcterms:W3CDTF">2015-03-24T13:35:59Z</dcterms:modified>
</cp:coreProperties>
</file>